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71" r:id="rId3"/>
    <p:sldId id="270" r:id="rId4"/>
    <p:sldId id="272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 smtClean="0">
                <a:latin typeface="Berlin Sans FB Demi" panose="020E0802020502020306" pitchFamily="34" charset="0"/>
              </a:rPr>
              <a:t>Can you guess the correct order of these historical events in France?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436" y="2758045"/>
            <a:ext cx="10723418" cy="3775363"/>
          </a:xfrm>
        </p:spPr>
        <p:txBody>
          <a:bodyPr>
            <a:normAutofit/>
          </a:bodyPr>
          <a:lstStyle/>
          <a:p>
            <a:pPr marL="457200" lvl="1" indent="-457200">
              <a:buFont typeface="+mj-lt"/>
              <a:buAutoNum type="alphaUcPeriod"/>
            </a:pPr>
            <a:r>
              <a:rPr lang="en-US" i="0" dirty="0"/>
              <a:t>Joan of Arc leads French troops against the English at </a:t>
            </a:r>
            <a:r>
              <a:rPr lang="en-US" i="0" dirty="0" err="1"/>
              <a:t>Orléans</a:t>
            </a:r>
            <a:r>
              <a:rPr lang="en-US" i="0" dirty="0"/>
              <a:t>, ending a siege by the British during the Hundred Years’ War between France and England</a:t>
            </a:r>
            <a:r>
              <a:rPr lang="en-US" i="0" dirty="0" smtClean="0"/>
              <a:t>.</a:t>
            </a:r>
          </a:p>
          <a:p>
            <a:pPr marL="457200" lvl="1" indent="-457200">
              <a:buFont typeface="+mj-lt"/>
              <a:buAutoNum type="alphaUcPeriod"/>
            </a:pPr>
            <a:r>
              <a:rPr lang="en-US" i="0" dirty="0"/>
              <a:t>Women won the right to vote in France</a:t>
            </a:r>
          </a:p>
          <a:p>
            <a:pPr marL="457200" lvl="1" indent="-457200">
              <a:buFont typeface="+mj-lt"/>
              <a:buAutoNum type="alphaUcPeriod"/>
            </a:pPr>
            <a:r>
              <a:rPr lang="en-US" i="0" dirty="0" smtClean="0"/>
              <a:t>The </a:t>
            </a:r>
            <a:r>
              <a:rPr lang="en-US" i="0" dirty="0"/>
              <a:t>French-Indochina War results in France losing control of colonies in Southeast Asia, including Vietnam </a:t>
            </a:r>
          </a:p>
          <a:p>
            <a:pPr marL="457200" lvl="1" indent="-457200">
              <a:buFont typeface="+mj-lt"/>
              <a:buAutoNum type="alphaUcPeriod"/>
            </a:pPr>
            <a:r>
              <a:rPr lang="en-US" i="0" dirty="0" smtClean="0"/>
              <a:t>On </a:t>
            </a:r>
            <a:r>
              <a:rPr lang="en-US" i="0" dirty="0"/>
              <a:t>July 14, citizens storm the Bastille, a Paris prison. The French Revolution begins. </a:t>
            </a:r>
            <a:endParaRPr lang="fr-FR" sz="3600" b="1" i="0" dirty="0" smtClean="0"/>
          </a:p>
          <a:p>
            <a:pPr marL="457200" lvl="1" indent="-457200">
              <a:spcBef>
                <a:spcPts val="1000"/>
              </a:spcBef>
              <a:buFont typeface="+mj-lt"/>
              <a:buAutoNum type="alphaUcPeriod"/>
            </a:pPr>
            <a:r>
              <a:rPr lang="en-US" i="0" dirty="0"/>
              <a:t>Louis XIV, the Sun King, reigns longer than any other French ruler. In this era, France gains power throughout </a:t>
            </a:r>
            <a:r>
              <a:rPr lang="en-US" i="0" dirty="0" smtClean="0"/>
              <a:t>Europe.</a:t>
            </a:r>
          </a:p>
          <a:p>
            <a:pPr marL="457200" lvl="1" indent="-457200">
              <a:spcBef>
                <a:spcPts val="1000"/>
              </a:spcBef>
              <a:buFont typeface="+mj-lt"/>
              <a:buAutoNum type="alphaUcPeriod"/>
            </a:pPr>
            <a:r>
              <a:rPr lang="en-US" i="0" dirty="0" smtClean="0"/>
              <a:t>Henry </a:t>
            </a:r>
            <a:r>
              <a:rPr lang="en-US" i="0" dirty="0" err="1"/>
              <a:t>Desgrange</a:t>
            </a:r>
            <a:r>
              <a:rPr lang="en-US" i="0" dirty="0"/>
              <a:t> founds the Tour de France, the world's most popular </a:t>
            </a:r>
            <a:r>
              <a:rPr lang="en-US" i="0" dirty="0" smtClean="0"/>
              <a:t>bicycle </a:t>
            </a:r>
            <a:r>
              <a:rPr lang="en-US" i="0" dirty="0"/>
              <a:t>race</a:t>
            </a:r>
            <a:r>
              <a:rPr lang="en-US" i="0" dirty="0" smtClean="0"/>
              <a:t>.</a:t>
            </a:r>
            <a:endParaRPr lang="fr-FR" sz="3600" b="1" i="0" dirty="0" smtClean="0"/>
          </a:p>
        </p:txBody>
      </p:sp>
    </p:spTree>
    <p:extLst>
      <p:ext uri="{BB962C8B-B14F-4D97-AF65-F5344CB8AC3E}">
        <p14:creationId xmlns:p14="http://schemas.microsoft.com/office/powerpoint/2010/main" val="382346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 smtClean="0">
                <a:latin typeface="Berlin Sans FB Demi" panose="020E0802020502020306" pitchFamily="34" charset="0"/>
              </a:rPr>
              <a:t>Can you guess the correct order of these historical events in France?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436" y="2758045"/>
            <a:ext cx="10723418" cy="3775363"/>
          </a:xfrm>
        </p:spPr>
        <p:txBody>
          <a:bodyPr>
            <a:normAutofit/>
          </a:bodyPr>
          <a:lstStyle/>
          <a:p>
            <a:pPr marL="457200" lvl="1" indent="-457200" algn="just">
              <a:buFont typeface="+mj-lt"/>
              <a:buAutoNum type="arabicPeriod"/>
            </a:pPr>
            <a:r>
              <a:rPr lang="en-US" b="1" i="0" dirty="0" smtClean="0"/>
              <a:t>A: </a:t>
            </a:r>
            <a:r>
              <a:rPr lang="en-US" i="0" dirty="0" smtClean="0"/>
              <a:t>1429: Joan </a:t>
            </a:r>
            <a:r>
              <a:rPr lang="en-US" i="0" dirty="0"/>
              <a:t>of Arc leads French troops against the English at </a:t>
            </a:r>
            <a:r>
              <a:rPr lang="en-US" i="0" dirty="0" err="1"/>
              <a:t>Orléans</a:t>
            </a:r>
            <a:r>
              <a:rPr lang="en-US" i="0" dirty="0"/>
              <a:t>, ending a siege by the British during the Hundred Years’ War between France and England</a:t>
            </a:r>
            <a:r>
              <a:rPr lang="en-US" i="0" dirty="0" smtClean="0"/>
              <a:t>.</a:t>
            </a:r>
          </a:p>
          <a:p>
            <a:pPr marL="457200" lvl="1" indent="-457200" algn="just">
              <a:buFont typeface="+mj-lt"/>
              <a:buAutoNum type="arabicPeriod"/>
            </a:pPr>
            <a:r>
              <a:rPr lang="en-US" b="1" i="0" dirty="0"/>
              <a:t>E:</a:t>
            </a:r>
            <a:r>
              <a:rPr lang="en-US" i="0" dirty="0"/>
              <a:t> 1643-1715: Louis XIV, the Sun King, reigns longer than any other French ruler. In this era, France gains power throughout Europe.</a:t>
            </a:r>
          </a:p>
          <a:p>
            <a:pPr marL="457200" lvl="1" indent="-457200" algn="just">
              <a:buFont typeface="+mj-lt"/>
              <a:buAutoNum type="arabicPeriod"/>
            </a:pPr>
            <a:r>
              <a:rPr lang="en-US" b="1" i="0" dirty="0"/>
              <a:t>D: </a:t>
            </a:r>
            <a:r>
              <a:rPr lang="en-US" i="0" dirty="0"/>
              <a:t>1789: On July 14, citizens storm the Bastille, a Paris prison. The French Revolution begins. </a:t>
            </a:r>
            <a:endParaRPr lang="fr-FR" sz="3600" b="1" i="0" dirty="0"/>
          </a:p>
          <a:p>
            <a:pPr marL="457200" lvl="1" indent="-457200" algn="just">
              <a:buFont typeface="+mj-lt"/>
              <a:buAutoNum type="arabicPeriod"/>
            </a:pPr>
            <a:r>
              <a:rPr lang="en-US" b="1" i="0" dirty="0"/>
              <a:t>F:</a:t>
            </a:r>
            <a:r>
              <a:rPr lang="en-US" i="0" dirty="0"/>
              <a:t> 1903: Henry </a:t>
            </a:r>
            <a:r>
              <a:rPr lang="en-US" i="0" dirty="0" err="1"/>
              <a:t>Desgrange</a:t>
            </a:r>
            <a:r>
              <a:rPr lang="en-US" i="0" dirty="0"/>
              <a:t> founds the Tour de France, the world's most popular </a:t>
            </a:r>
            <a:r>
              <a:rPr lang="en-US" i="0" dirty="0" smtClean="0"/>
              <a:t>bicycle </a:t>
            </a:r>
            <a:r>
              <a:rPr lang="en-US" i="0" dirty="0"/>
              <a:t>race.</a:t>
            </a:r>
            <a:endParaRPr lang="fr-FR" sz="3600" b="1" i="0" dirty="0"/>
          </a:p>
          <a:p>
            <a:pPr marL="457200" lvl="1" indent="-457200" algn="just">
              <a:buFont typeface="+mj-lt"/>
              <a:buAutoNum type="arabicPeriod"/>
            </a:pPr>
            <a:r>
              <a:rPr lang="en-US" b="1" i="0" dirty="0" smtClean="0"/>
              <a:t>B:</a:t>
            </a:r>
            <a:r>
              <a:rPr lang="en-US" i="0" dirty="0" smtClean="0"/>
              <a:t> 1944:  Women </a:t>
            </a:r>
            <a:r>
              <a:rPr lang="en-US" i="0" dirty="0"/>
              <a:t>won the right to vote in </a:t>
            </a:r>
            <a:r>
              <a:rPr lang="en-US" i="0" dirty="0" smtClean="0"/>
              <a:t>France.</a:t>
            </a:r>
            <a:endParaRPr lang="en-US" i="0" dirty="0"/>
          </a:p>
          <a:p>
            <a:pPr marL="457200" lvl="1" indent="-457200" algn="just">
              <a:buFont typeface="+mj-lt"/>
              <a:buAutoNum type="arabicPeriod"/>
            </a:pPr>
            <a:r>
              <a:rPr lang="en-US" b="1" i="0" dirty="0" smtClean="0"/>
              <a:t>C: </a:t>
            </a:r>
            <a:r>
              <a:rPr lang="en-US" i="0" dirty="0" smtClean="0"/>
              <a:t>1946-1954: The </a:t>
            </a:r>
            <a:r>
              <a:rPr lang="en-US" i="0" dirty="0"/>
              <a:t>French-Indochina War results in France losing control of </a:t>
            </a:r>
            <a:r>
              <a:rPr lang="en-US" i="0" dirty="0" smtClean="0"/>
              <a:t>its colonies </a:t>
            </a:r>
            <a:r>
              <a:rPr lang="en-US" i="0" dirty="0"/>
              <a:t>in Southeast Asia, including </a:t>
            </a:r>
            <a:r>
              <a:rPr lang="en-US" i="0" dirty="0" smtClean="0"/>
              <a:t>Vietnam.</a:t>
            </a: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274010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510639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Corrections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4563" y="2544289"/>
            <a:ext cx="10723418" cy="3775363"/>
          </a:xfrm>
        </p:spPr>
        <p:txBody>
          <a:bodyPr>
            <a:normAutofit/>
          </a:bodyPr>
          <a:lstStyle/>
          <a:p>
            <a:pPr marL="530352" lvl="1" indent="0">
              <a:buNone/>
            </a:pPr>
            <a:r>
              <a:rPr lang="fr-FR" sz="3600" b="1" dirty="0" smtClean="0"/>
              <a:t>To </a:t>
            </a:r>
            <a:r>
              <a:rPr lang="fr-FR" sz="3600" b="1" dirty="0" err="1" smtClean="0"/>
              <a:t>receive</a:t>
            </a:r>
            <a:r>
              <a:rPr lang="fr-FR" sz="3600" b="1" dirty="0" smtClean="0"/>
              <a:t> full </a:t>
            </a:r>
            <a:r>
              <a:rPr lang="fr-FR" sz="3600" b="1" dirty="0" err="1" smtClean="0"/>
              <a:t>credit</a:t>
            </a:r>
            <a:r>
              <a:rPr lang="fr-FR" sz="3600" b="1" dirty="0" smtClean="0"/>
              <a:t>, </a:t>
            </a:r>
            <a:r>
              <a:rPr lang="fr-FR" sz="3600" b="1" dirty="0" err="1" smtClean="0"/>
              <a:t>please</a:t>
            </a:r>
            <a:r>
              <a:rPr lang="fr-FR" sz="3600" b="1" dirty="0" smtClean="0"/>
              <a:t> translate </a:t>
            </a:r>
            <a:r>
              <a:rPr lang="fr-FR" sz="3600" b="1" dirty="0" err="1" smtClean="0"/>
              <a:t>anything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that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was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circled</a:t>
            </a:r>
            <a:r>
              <a:rPr lang="fr-FR" sz="3600" b="1" dirty="0" smtClean="0"/>
              <a:t>.  You </a:t>
            </a:r>
            <a:r>
              <a:rPr lang="fr-FR" sz="3600" b="1" dirty="0" err="1" smtClean="0"/>
              <a:t>can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write</a:t>
            </a:r>
            <a:r>
              <a:rPr lang="fr-FR" sz="3600" b="1" dirty="0" smtClean="0"/>
              <a:t> the English translation </a:t>
            </a:r>
            <a:r>
              <a:rPr lang="fr-FR" sz="3600" b="1" dirty="0" err="1" smtClean="0"/>
              <a:t>next</a:t>
            </a:r>
            <a:r>
              <a:rPr lang="fr-FR" sz="3600" b="1" dirty="0" smtClean="0"/>
              <a:t> to or </a:t>
            </a:r>
            <a:r>
              <a:rPr lang="fr-FR" sz="3600" b="1" dirty="0" err="1" smtClean="0"/>
              <a:t>above</a:t>
            </a:r>
            <a:r>
              <a:rPr lang="fr-FR" sz="3600" b="1" dirty="0" smtClean="0"/>
              <a:t> the original </a:t>
            </a:r>
            <a:r>
              <a:rPr lang="fr-FR" sz="3600" b="1" dirty="0" err="1" smtClean="0"/>
              <a:t>text</a:t>
            </a:r>
            <a:r>
              <a:rPr lang="fr-FR" sz="3600" b="1" dirty="0" smtClean="0"/>
              <a:t>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13973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510639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Projets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4563" y="1805049"/>
            <a:ext cx="10723418" cy="4514603"/>
          </a:xfrm>
        </p:spPr>
        <p:txBody>
          <a:bodyPr>
            <a:normAutofit lnSpcReduction="10000"/>
          </a:bodyPr>
          <a:lstStyle/>
          <a:p>
            <a:pPr marL="530352" lvl="1" indent="0">
              <a:buNone/>
            </a:pPr>
            <a:r>
              <a:rPr lang="fr-FR" sz="3600" b="1" u="sng" dirty="0" err="1" smtClean="0"/>
              <a:t>Conferences</a:t>
            </a:r>
            <a:r>
              <a:rPr lang="fr-FR" sz="3600" b="1" u="sng" dirty="0" smtClean="0"/>
              <a:t>: </a:t>
            </a:r>
          </a:p>
          <a:p>
            <a:pPr lvl="1"/>
            <a:r>
              <a:rPr lang="fr-FR" sz="3600" b="1" dirty="0" smtClean="0"/>
              <a:t>I look at </a:t>
            </a:r>
            <a:r>
              <a:rPr lang="fr-FR" sz="3600" b="1" dirty="0" err="1" smtClean="0"/>
              <a:t>your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writing</a:t>
            </a:r>
            <a:r>
              <a:rPr lang="fr-FR" sz="3600" b="1" dirty="0" smtClean="0"/>
              <a:t> and </a:t>
            </a:r>
            <a:r>
              <a:rPr lang="fr-FR" sz="3600" b="1" dirty="0" err="1" smtClean="0"/>
              <a:t>offer</a:t>
            </a:r>
            <a:r>
              <a:rPr lang="fr-FR" sz="3600" b="1" dirty="0" smtClean="0"/>
              <a:t> help/suggestions.</a:t>
            </a:r>
          </a:p>
          <a:p>
            <a:pPr lvl="1"/>
            <a:r>
              <a:rPr lang="fr-FR" sz="3600" b="1" dirty="0" smtClean="0"/>
              <a:t>I </a:t>
            </a:r>
            <a:r>
              <a:rPr lang="fr-FR" sz="3600" b="1" dirty="0" err="1" smtClean="0"/>
              <a:t>answer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any</a:t>
            </a:r>
            <a:r>
              <a:rPr lang="fr-FR" sz="3600" b="1" dirty="0" smtClean="0"/>
              <a:t> questions </a:t>
            </a:r>
            <a:r>
              <a:rPr lang="fr-FR" sz="3600" b="1" dirty="0" err="1" smtClean="0"/>
              <a:t>you</a:t>
            </a:r>
            <a:r>
              <a:rPr lang="fr-FR" sz="3600" b="1" dirty="0" smtClean="0"/>
              <a:t> have about the </a:t>
            </a:r>
            <a:r>
              <a:rPr lang="fr-FR" sz="3600" b="1" dirty="0" err="1" smtClean="0"/>
              <a:t>project</a:t>
            </a:r>
            <a:r>
              <a:rPr lang="fr-FR" sz="3600" b="1" dirty="0" smtClean="0"/>
              <a:t> in </a:t>
            </a:r>
            <a:r>
              <a:rPr lang="fr-FR" sz="3600" b="1" dirty="0" err="1" smtClean="0"/>
              <a:t>general</a:t>
            </a:r>
            <a:r>
              <a:rPr lang="fr-FR" sz="3600" b="1" dirty="0" smtClean="0"/>
              <a:t> </a:t>
            </a:r>
          </a:p>
          <a:p>
            <a:pPr lvl="1"/>
            <a:r>
              <a:rPr lang="fr-FR" sz="3600" b="1" dirty="0" err="1" smtClean="0"/>
              <a:t>We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discuss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what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you’re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going</a:t>
            </a:r>
            <a:r>
              <a:rPr lang="fr-FR" sz="3600" b="1" dirty="0" smtClean="0"/>
              <a:t> to </a:t>
            </a:r>
            <a:r>
              <a:rPr lang="fr-FR" sz="3600" b="1" dirty="0" err="1" smtClean="0"/>
              <a:t>work</a:t>
            </a:r>
            <a:r>
              <a:rPr lang="fr-FR" sz="3600" b="1" dirty="0" smtClean="0"/>
              <a:t> on </a:t>
            </a:r>
            <a:r>
              <a:rPr lang="fr-FR" sz="3600" b="1" dirty="0" err="1" smtClean="0"/>
              <a:t>next</a:t>
            </a:r>
            <a:endParaRPr lang="fr-FR" sz="3600" b="1" dirty="0" smtClean="0"/>
          </a:p>
          <a:p>
            <a:pPr marL="530352" lvl="1" indent="0">
              <a:buNone/>
            </a:pPr>
            <a:endParaRPr lang="fr-FR" sz="3600" b="1" dirty="0"/>
          </a:p>
          <a:p>
            <a:pPr marL="530352" lvl="1" indent="0">
              <a:buNone/>
            </a:pPr>
            <a:r>
              <a:rPr lang="fr-FR" sz="3600" b="1" dirty="0" err="1" smtClean="0"/>
              <a:t>When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you</a:t>
            </a:r>
            <a:r>
              <a:rPr lang="fr-FR" sz="3600" b="1" dirty="0" smtClean="0"/>
              <a:t> are </a:t>
            </a:r>
            <a:r>
              <a:rPr lang="fr-FR" sz="3600" b="1" dirty="0" err="1" smtClean="0"/>
              <a:t>ready</a:t>
            </a:r>
            <a:r>
              <a:rPr lang="fr-FR" sz="3600" b="1" dirty="0" smtClean="0"/>
              <a:t> to have a quick </a:t>
            </a:r>
            <a:r>
              <a:rPr lang="fr-FR" sz="3600" b="1" dirty="0" err="1" smtClean="0"/>
              <a:t>conference</a:t>
            </a:r>
            <a:r>
              <a:rPr lang="fr-FR" sz="3600" b="1" dirty="0" smtClean="0"/>
              <a:t>, let me know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11866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12817</TotalTime>
  <Words>231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Aparajita</vt:lpstr>
      <vt:lpstr>Berlin Sans FB Demi</vt:lpstr>
      <vt:lpstr>Brush Script MT</vt:lpstr>
      <vt:lpstr>Franklin Gothic Book</vt:lpstr>
      <vt:lpstr>Crop</vt:lpstr>
      <vt:lpstr>La Clochette Can you guess the correct order of these historical events in France?</vt:lpstr>
      <vt:lpstr>La Clochette Can you guess the correct order of these historical events in France?</vt:lpstr>
      <vt:lpstr>Corrections</vt:lpstr>
      <vt:lpstr>Projets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50</cp:revision>
  <dcterms:created xsi:type="dcterms:W3CDTF">2017-01-03T12:56:38Z</dcterms:created>
  <dcterms:modified xsi:type="dcterms:W3CDTF">2017-02-10T12:40:46Z</dcterms:modified>
</cp:coreProperties>
</file>